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72" r:id="rId13"/>
    <p:sldId id="267" r:id="rId14"/>
    <p:sldId id="273" r:id="rId15"/>
    <p:sldId id="268" r:id="rId16"/>
    <p:sldId id="269" r:id="rId17"/>
    <p:sldId id="274" r:id="rId18"/>
    <p:sldId id="271" r:id="rId19"/>
    <p:sldId id="270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-624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50525E8-B223-8E18-D64F-1D3E117C1B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0B4D8B93-FEE3-C9C4-A289-2162E41E29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25D61D9-A955-D06A-65DA-BAA6035E8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12F87-BA1D-476E-9A11-D4374C0636BE}" type="datetimeFigureOut">
              <a:rPr lang="ru-RU" smtClean="0"/>
              <a:t>03.05.2024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AC8DEB5-0C2C-A549-697A-903A50812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1724B56-A597-9A03-E1F1-DE2DDE718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9AF81-6F56-47A7-AFDE-3AE955C7CF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646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276D5E7-7E0E-88C3-B0A7-F7ED22985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B0195D4-2F73-C83B-7453-1AD2889E02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4D8298A-3072-E589-3230-931382C3E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12F87-BA1D-476E-9A11-D4374C0636BE}" type="datetimeFigureOut">
              <a:rPr lang="ru-RU" smtClean="0"/>
              <a:t>03.05.2024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C2755C3-8DE8-03FA-7080-6CE7119EC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E621755-5CB3-C1EB-1F4A-045AC0ED1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9AF81-6F56-47A7-AFDE-3AE955C7CF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4932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25E877ED-E32E-097C-A88A-B80CFB8BE1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FA27A6F1-CD19-4646-7314-3365FF58CF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C0298BC-D03A-1FB5-65BA-2B58AEC0DE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12F87-BA1D-476E-9A11-D4374C0636BE}" type="datetimeFigureOut">
              <a:rPr lang="ru-RU" smtClean="0"/>
              <a:t>03.05.2024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290C806-E03A-11A5-AD2F-4612F0D72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04D5665-0F53-30D2-5A7A-4681D72E8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9AF81-6F56-47A7-AFDE-3AE955C7CF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337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67D5FC0-20B4-838F-7885-633C33832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FE99730-AA96-F59C-04AA-892D7D14E4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F3BDEC9-5DFE-5861-EAD3-A434F372A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12F87-BA1D-476E-9A11-D4374C0636BE}" type="datetimeFigureOut">
              <a:rPr lang="ru-RU" smtClean="0"/>
              <a:t>03.05.2024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11F70BB-8A03-BE35-F21D-26EE02E4B4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A3F6333-F364-5F39-F582-BE3E3B135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9AF81-6F56-47A7-AFDE-3AE955C7CF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6826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DF841BB-A4F7-126D-2621-562D9F3CD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CC16E10-90E2-FFB5-A5BC-C28F10D2B1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E8B2176-058C-3CCF-291F-072025E42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12F87-BA1D-476E-9A11-D4374C0636BE}" type="datetimeFigureOut">
              <a:rPr lang="ru-RU" smtClean="0"/>
              <a:t>03.05.2024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DEB135B-0175-5A6D-20F5-6F52466C1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87A5F3A-E7B3-3893-5A6D-DF6346FECA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9AF81-6F56-47A7-AFDE-3AE955C7CF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0938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30AAB05-56F8-C5E2-AA53-EA6A74ECF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30CC127-2058-111F-6FA0-93B86E8302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FF6BC366-B465-874F-0761-646AE37BA4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ED6579C-818D-818C-EC1F-4D3B23B41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12F87-BA1D-476E-9A11-D4374C0636BE}" type="datetimeFigureOut">
              <a:rPr lang="ru-RU" smtClean="0"/>
              <a:t>03.05.2024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CFAEB31-F743-AD6B-9DFC-A86436E89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1CC7B43-2CBF-94D0-C42B-DA924CCCF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9AF81-6F56-47A7-AFDE-3AE955C7CF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9623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A106A86-F891-C4D9-C387-E8B2DF0A7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034C778-504E-AE29-4BF7-AD869A6E4C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B6C62806-5283-E9F7-69E4-447966FD49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3694B3E2-C7B2-CF43-79FA-2D8310EC9C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8B5F8CDF-0E7E-DFA6-E250-521FC7E131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0171A1A2-5313-A981-74D2-52931FD12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12F87-BA1D-476E-9A11-D4374C0636BE}" type="datetimeFigureOut">
              <a:rPr lang="ru-RU" smtClean="0"/>
              <a:t>03.05.2024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E8759085-610E-8488-E96B-D3009F50D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7B21FB98-B5FC-E3F9-40A9-B7EFF4FC8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9AF81-6F56-47A7-AFDE-3AE955C7CF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3265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43AD068-B930-95BC-A103-939917CD3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4F309324-9ECB-0AC7-0134-9601FEE02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12F87-BA1D-476E-9A11-D4374C0636BE}" type="datetimeFigureOut">
              <a:rPr lang="ru-RU" smtClean="0"/>
              <a:t>03.05.2024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29A7E2EA-9D81-64A2-DE73-784768D10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BC414FCA-0839-3272-C14C-E383718AB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9AF81-6F56-47A7-AFDE-3AE955C7CF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6605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8F015D82-626C-8322-055E-E7461727D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12F87-BA1D-476E-9A11-D4374C0636BE}" type="datetimeFigureOut">
              <a:rPr lang="ru-RU" smtClean="0"/>
              <a:t>03.05.2024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4E7A75FB-7B1E-6A66-38C4-916606C4E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83285653-7E3F-7C89-AAF3-2845AA6160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9AF81-6F56-47A7-AFDE-3AE955C7CF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7013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05C4E91-FDA8-158E-C566-8A94F2C680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6D01DEC-33FE-53A0-D4F9-F0DC9A4025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71391F5-08C0-1167-7963-6CFF1DBCDD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EECAA26-9CF6-1C05-2464-A37D4FE39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12F87-BA1D-476E-9A11-D4374C0636BE}" type="datetimeFigureOut">
              <a:rPr lang="ru-RU" smtClean="0"/>
              <a:t>03.05.2024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E674212-58F2-6C7A-FF88-0CEC39078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AB80F7D-30E4-3A22-BF2A-32D34536E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9AF81-6F56-47A7-AFDE-3AE955C7CF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1112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0545DBF-02E3-8A86-4D00-C9125E2FE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1D00CAE6-9D11-EA2F-39DE-7C9FEC7717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859A58A-0FD8-D96A-71CE-FBD61A0661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F98C4B3-4035-5A73-D061-C7DC04B29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12F87-BA1D-476E-9A11-D4374C0636BE}" type="datetimeFigureOut">
              <a:rPr lang="ru-RU" smtClean="0"/>
              <a:t>03.05.2024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FA5FB138-0DCC-D3A4-1D71-B3BB48BDE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792517A-B9CC-447D-65F6-E071727D0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9AF81-6F56-47A7-AFDE-3AE955C7CF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9022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F31A26C-DFBC-BEA7-9AAC-84AE47814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CCDA94B-F8E5-AA48-E19E-F006F1CBD2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E4F3269-D2B4-1FCB-E264-7D035A5F79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312F87-BA1D-476E-9A11-D4374C0636BE}" type="datetimeFigureOut">
              <a:rPr lang="ru-RU" smtClean="0"/>
              <a:t>03.05.2024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D621123-1E8D-C3F8-3E9B-D30AC26C4E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EEA847A-EC20-7450-94F7-F20F56942C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B9AF81-6F56-47A7-AFDE-3AE955C7CF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310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7" Type="http://schemas.openxmlformats.org/officeDocument/2006/relationships/image" Target="../media/image3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5778247-DD6A-9ABA-C84D-DB897DAFE86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lvl="0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ru-RU" alt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Управление образования АМО ГО «Сыктывкар»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lang="ru-RU" alt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Муниципальное учреждение дополнительного образования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lang="ru-RU" alt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«Центр дополнительного образования детей №9»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lang="ru-RU" altLang="ru-RU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(МУДО «ЦДОД № 9»)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lang="ru-RU" alt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10-ая городская краеведческая конференция «Мой Сыктывкар»</a:t>
            </a: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/>
            </a:r>
            <a:br>
              <a:rPr kumimoji="0" lang="ru-RU" altLang="ru-RU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lang="ru-RU" sz="16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AC67AABF-5698-DC4E-4ABE-97B2218233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056414"/>
            <a:ext cx="9144000" cy="971300"/>
          </a:xfrm>
        </p:spPr>
        <p:txBody>
          <a:bodyPr/>
          <a:lstStyle/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altLang="ru-RU" sz="1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Рукотворная береста» народный мастер по обработке бересты 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lv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ru-RU" sz="1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Кокарева Ия Николаевна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F72A04A-6084-1FDB-5904-3D251B3D92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4" y="19050"/>
            <a:ext cx="1112520" cy="6819900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xmlns="" id="{80A41C31-7DA7-4849-C771-6544BAFF5B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49" name="Рисунок 1" descr="Описание: Описание: Описание: C:\Documents and Settings\Директор\Мои документы\Загрузки\логотип ЦДОД 9.jpg">
            <a:extLst>
              <a:ext uri="{FF2B5EF4-FFF2-40B4-BE49-F238E27FC236}">
                <a16:creationId xmlns:a16="http://schemas.microsoft.com/office/drawing/2014/main" xmlns="" id="{CD72058F-0E05-6952-43D2-F035501F30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0037" y="61167"/>
            <a:ext cx="1431925" cy="143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3">
            <a:extLst>
              <a:ext uri="{FF2B5EF4-FFF2-40B4-BE49-F238E27FC236}">
                <a16:creationId xmlns:a16="http://schemas.microsoft.com/office/drawing/2014/main" xmlns="" id="{68D907D3-11A9-200E-8F13-161AE0298B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22771" y="3624943"/>
            <a:ext cx="3755572" cy="29546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Подготовил: 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Начинкина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Полина Никитична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13.01.2013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г.р.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учащийся объединения 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«Народная песня»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МУДО «ЦДОД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№ 9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ул. Михайловская д.19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Руководитель: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Телегина Мария Васильевна,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 дополнительного образования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 ДО 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«ЦДОД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№ 9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Координатор: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Калимова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Татьяна Александровна, 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методист МУ ДО «ЦДОД № 9»</a:t>
            </a:r>
            <a:endParaRPr kumimoji="0" lang="ru-RU" alt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4477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2B0BF89-F361-039C-BE91-97048E6FA0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050"/>
            <a:ext cx="1112520" cy="68199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163C1BA-096A-5158-36AB-BDE2B984E2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34743" y="354563"/>
            <a:ext cx="3821027" cy="2955326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C33D12F-F91F-5FA7-6AB8-B62DCDECBD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7955" y="354563"/>
            <a:ext cx="3347823" cy="4030824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56D9E16E-C1D0-85E6-3067-E8943610E44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6928" y="2995127"/>
            <a:ext cx="3958144" cy="3760237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0001380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30F1002-7144-C2A4-2C24-4E54EA85D3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"/>
            <a:ext cx="1112520" cy="68199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0F95FC7-CB50-1956-CA23-D05240A65E1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4942" y="954849"/>
            <a:ext cx="3308286" cy="4411047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30D2DE85-47DD-AE32-3FA4-44520D301D0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370" y="1207768"/>
            <a:ext cx="2785481" cy="3755704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5C253ACA-1468-B31A-84A1-6E3ACA82FE9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384318" y="478194"/>
            <a:ext cx="3683157" cy="2756612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7E6A384E-67B3-E231-FE1F-5C6F571306C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4318" y="3596231"/>
            <a:ext cx="3675482" cy="2756612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8507736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3F5BF05F-F68C-08D3-7F2B-75E7DEE860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12520" cy="68199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7012526-05E6-E72E-AC87-16C3B3B0D9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1282" y="485193"/>
            <a:ext cx="4627984" cy="3470988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FB00C9F8-E48A-34E1-4FF2-37AC1D5B7DAC}"/>
              </a:ext>
            </a:extLst>
          </p:cNvPr>
          <p:cNvSpPr txBox="1"/>
          <p:nvPr/>
        </p:nvSpPr>
        <p:spPr>
          <a:xfrm>
            <a:off x="6716484" y="905069"/>
            <a:ext cx="43387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Орнаменты на рукавицах и чулках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21672323-4815-30AA-0B3F-2DC645C7F45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9425" y="3171837"/>
            <a:ext cx="5156246" cy="2901248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172533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02F148E-BCD4-4B5E-0E06-D4D43B2300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12520" cy="68199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93B5F09-4E4B-A63A-4192-0583934B39AE}"/>
              </a:ext>
            </a:extLst>
          </p:cNvPr>
          <p:cNvSpPr txBox="1"/>
          <p:nvPr/>
        </p:nvSpPr>
        <p:spPr>
          <a:xfrm>
            <a:off x="2078395" y="650424"/>
            <a:ext cx="856783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</a:t>
            </a:r>
            <a:r>
              <a:rPr lang="ru-RU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анно из орнаментов плетёных из бересты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722D507F-E3AD-F89E-ECE1-DE5F986FF4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883" y="1380930"/>
            <a:ext cx="3416301" cy="4572001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7C02F92B-E236-EF7E-E0BC-FF4E9B63C1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0454" y="1380930"/>
            <a:ext cx="6042224" cy="4234277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5566990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FF2C863-4C65-79AF-6A5F-7D91DAD955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12520" cy="68199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625E668-D4C6-D46A-C94A-624405729A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8360" y="1621443"/>
            <a:ext cx="6694848" cy="4462116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F80B5621-B727-C025-F139-E9032AECB929}"/>
              </a:ext>
            </a:extLst>
          </p:cNvPr>
          <p:cNvSpPr txBox="1"/>
          <p:nvPr/>
        </p:nvSpPr>
        <p:spPr>
          <a:xfrm>
            <a:off x="3498979" y="494522"/>
            <a:ext cx="56636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Шур- шар</a:t>
            </a:r>
          </a:p>
        </p:txBody>
      </p:sp>
    </p:spTree>
    <p:extLst>
      <p:ext uri="{BB962C8B-B14F-4D97-AF65-F5344CB8AC3E}">
        <p14:creationId xmlns:p14="http://schemas.microsoft.com/office/powerpoint/2010/main" val="30401766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5BAB769-86B9-EA68-E512-17B081256D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"/>
            <a:ext cx="1112520" cy="68199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222AAAB-7AE0-D9E9-836F-13B39C59B699}"/>
              </a:ext>
            </a:extLst>
          </p:cNvPr>
          <p:cNvSpPr txBox="1"/>
          <p:nvPr/>
        </p:nvSpPr>
        <p:spPr>
          <a:xfrm>
            <a:off x="2603241" y="503853"/>
            <a:ext cx="78097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Мастер-класс по изготовлению музыкального инструмента «Шур-шар»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813972E-9A40-7922-5E7E-9D1B72D4DB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032" y="1427585"/>
            <a:ext cx="3458547" cy="2593910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172F8D73-C802-B5A5-7C04-37B7F3D307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59870" y="3331107"/>
            <a:ext cx="2509002" cy="3345336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22456B4C-1EBA-3C25-16DC-385825F3A35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9307" y="2668557"/>
            <a:ext cx="3607835" cy="2705876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6065058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9BFB044-D493-5426-5F00-8CF2D8D007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"/>
            <a:ext cx="1112520" cy="68199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30528C41-DA33-B615-419A-21E6AA639C8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4004" y="429207"/>
            <a:ext cx="2414297" cy="3219062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F942157B-0B40-1406-205B-B62FDD6AC9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1526" y="429207"/>
            <a:ext cx="3122647" cy="2341985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E6CAF017-208D-7F56-9218-65E20D22338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3143" y="429207"/>
            <a:ext cx="3346580" cy="2509935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08E62123-F6D5-AF58-58FA-E4340C64085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2295" y="3783273"/>
            <a:ext cx="3527360" cy="2645520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6A668685-FF5A-C1FB-D8C0-8734E1F709C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2491" y="3116424"/>
            <a:ext cx="4522236" cy="3391677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045710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DF22754B-57F9-C3A8-39F2-EBADB80928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12520" cy="68199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A1091F1-833A-9C0E-D3D9-9DB38E0706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997" y="1204794"/>
            <a:ext cx="3823371" cy="2867529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65B3CC4-A5B6-C7DC-D9CA-B4CE1DCCB7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0444" y="1204794"/>
            <a:ext cx="3823374" cy="2867530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7FB89229-B4B0-EA09-0089-FE973683E39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6541" y="3693501"/>
            <a:ext cx="3708607" cy="2781455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0965B7A-93FD-F536-84BA-EE51E2F005D6}"/>
              </a:ext>
            </a:extLst>
          </p:cNvPr>
          <p:cNvSpPr txBox="1"/>
          <p:nvPr/>
        </p:nvSpPr>
        <p:spPr>
          <a:xfrm>
            <a:off x="3004456" y="433873"/>
            <a:ext cx="72965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Мастер-класс из бересты «Подарок маме»</a:t>
            </a:r>
          </a:p>
        </p:txBody>
      </p:sp>
    </p:spTree>
    <p:extLst>
      <p:ext uri="{BB962C8B-B14F-4D97-AF65-F5344CB8AC3E}">
        <p14:creationId xmlns:p14="http://schemas.microsoft.com/office/powerpoint/2010/main" val="22839861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F8EF276-273F-666A-C112-24DD76A534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12520" cy="68199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DDEA15D-5D4E-9271-C32D-F13B6B2D1154}"/>
              </a:ext>
            </a:extLst>
          </p:cNvPr>
          <p:cNvSpPr txBox="1"/>
          <p:nvPr/>
        </p:nvSpPr>
        <p:spPr>
          <a:xfrm>
            <a:off x="2597981" y="247367"/>
            <a:ext cx="74085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Подготовка к масленице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0C3F76C-82FF-A34F-26DB-9475E805B76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237" y="1030216"/>
            <a:ext cx="4827997" cy="3620998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7CC67DE0-F8DD-4C25-E7AA-5DF780D7EB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9155" y="2503657"/>
            <a:ext cx="5086117" cy="3814588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1710644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67F29F9-BDAA-ABDF-E060-7E25A99D4B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765"/>
            <a:ext cx="1112520" cy="68199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7B81FAA-C03F-7674-2CFC-B04AD6BE7598}"/>
              </a:ext>
            </a:extLst>
          </p:cNvPr>
          <p:cNvSpPr txBox="1"/>
          <p:nvPr/>
        </p:nvSpPr>
        <p:spPr>
          <a:xfrm>
            <a:off x="2746311" y="290135"/>
            <a:ext cx="69855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Широкая масленица!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D652E934-C925-8ED8-4A13-0E1BBDEF080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17" t="14531" r="14522" b="14531"/>
          <a:stretch/>
        </p:blipFill>
        <p:spPr>
          <a:xfrm>
            <a:off x="2296073" y="936466"/>
            <a:ext cx="7885993" cy="5682048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5276142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8A3E04F-F053-B92D-67C2-481B22AA419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"/>
            <a:ext cx="1112520" cy="68199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A087778-5BB0-0486-4260-ED4EE19917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6805" y="1977084"/>
            <a:ext cx="5263807" cy="3947855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DFF623A-FEAD-AE55-63CA-49BF62A8192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9628" y="1977084"/>
            <a:ext cx="3968070" cy="3968070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AE454A39-B6B6-B4A2-566A-1C28EF5461F8}"/>
              </a:ext>
            </a:extLst>
          </p:cNvPr>
          <p:cNvSpPr txBox="1"/>
          <p:nvPr/>
        </p:nvSpPr>
        <p:spPr>
          <a:xfrm>
            <a:off x="2043405" y="550506"/>
            <a:ext cx="8686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Детский коллектив народной песни «</a:t>
            </a:r>
            <a:r>
              <a:rPr lang="ru-RU" sz="3200" dirty="0" err="1"/>
              <a:t>Пӧлӧзнича</a:t>
            </a:r>
            <a:r>
              <a:rPr lang="ru-RU" sz="3200" dirty="0"/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44853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07F6C14-73D2-0F7A-EB34-536E0994CE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050"/>
            <a:ext cx="1112520" cy="68199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9653A0A-98C5-EC72-482E-7D4648F0917B}"/>
              </a:ext>
            </a:extLst>
          </p:cNvPr>
          <p:cNvSpPr txBox="1"/>
          <p:nvPr/>
        </p:nvSpPr>
        <p:spPr>
          <a:xfrm>
            <a:off x="1791477" y="454481"/>
            <a:ext cx="959186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конкурсы «</a:t>
            </a:r>
            <a:r>
              <a:rPr lang="ru-RU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Зарни</a:t>
            </a:r>
            <a:r>
              <a:rPr lang="ru-RU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кияс</a:t>
            </a:r>
            <a:r>
              <a:rPr lang="ru-RU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 (Золотые руки) и </a:t>
            </a:r>
          </a:p>
          <a:p>
            <a:pPr algn="ctr"/>
            <a:r>
              <a:rPr lang="ru-RU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«Мастер года»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67A73A70-A931-F200-21A9-0257ADDA09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551" y="1576538"/>
            <a:ext cx="4536449" cy="3023118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CF5941CD-D681-72EC-619A-23E629EAF6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0595" y="1576538"/>
            <a:ext cx="4536449" cy="3023118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EF66611E-0949-E477-4BCE-A27E2344A36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851" y="4151786"/>
            <a:ext cx="3860378" cy="2572580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1129699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2B435052-818B-2C2D-27E6-85138DAAA750}"/>
              </a:ext>
            </a:extLst>
          </p:cNvPr>
          <p:cNvSpPr txBox="1"/>
          <p:nvPr/>
        </p:nvSpPr>
        <p:spPr>
          <a:xfrm>
            <a:off x="1548882" y="483135"/>
            <a:ext cx="9909110" cy="10412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берестяных дел мастером, которая представляла свои изделия на праздничной выставке.  </a:t>
            </a:r>
            <a:endParaRPr lang="ru-RU" sz="2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DF381CF-F819-9F1F-DD46-B56BD9077A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050"/>
            <a:ext cx="1112520" cy="68199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0419892-350C-AA30-E879-FA95F2FCE9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6450" y="1700229"/>
            <a:ext cx="6416717" cy="4812538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2114093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D6EE873-13C1-4AC8-C3ED-6EECCA7C60C9}"/>
              </a:ext>
            </a:extLst>
          </p:cNvPr>
          <p:cNvSpPr txBox="1"/>
          <p:nvPr/>
        </p:nvSpPr>
        <p:spPr>
          <a:xfrm>
            <a:off x="1987421" y="539118"/>
            <a:ext cx="9181322" cy="10412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8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</a:t>
            </a:r>
            <a:r>
              <a:rPr lang="ru-RU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ародный мастер и житель посёлка Краснозатонский - Кокарева Ия Николаевна. </a:t>
            </a:r>
            <a:endParaRPr lang="ru-RU" sz="28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E7A75B5-84D6-AC3F-9352-726C66CEAE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"/>
            <a:ext cx="1112520" cy="68199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E5418311-10BE-ADF5-D8A1-1365DC5E93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236" y="2180757"/>
            <a:ext cx="4457287" cy="3342966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4B9C9A24-16A2-7356-618A-4324F94625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3037" y="1726163"/>
            <a:ext cx="3673928" cy="4898571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432149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070E8DF-42C7-3173-2951-6D6C3FE0DD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050"/>
            <a:ext cx="1112520" cy="68199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4F567EA-A6A2-BB47-6375-73732149B720}"/>
              </a:ext>
            </a:extLst>
          </p:cNvPr>
          <p:cNvSpPr txBox="1"/>
          <p:nvPr/>
        </p:nvSpPr>
        <p:spPr>
          <a:xfrm>
            <a:off x="1677178" y="469650"/>
            <a:ext cx="4061149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Как вспоминает мастер, береста всегда привлекала её своей красотой и практичностью. Но обрабатывать и изготавливать из нее изделия Ия Николаевна начала не так давно, всего то восемь лет назад. Сначала это были очелья (ободки), потом туески и корзинки.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E2449CD6-2E4A-0163-F828-E884CBBF7A7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1813" y="469650"/>
            <a:ext cx="3730845" cy="2798134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EE09CEDA-3B66-E070-0F79-3F042067A7C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1422" y="3429000"/>
            <a:ext cx="4267201" cy="3200400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BB8B27F5-1272-5428-8A0D-B2390573A0E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7178" y="3429000"/>
            <a:ext cx="2619587" cy="3200400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1695784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737C576B-7CC6-C0BF-1968-F6ACA533F6D9}"/>
              </a:ext>
            </a:extLst>
          </p:cNvPr>
          <p:cNvSpPr txBox="1"/>
          <p:nvPr/>
        </p:nvSpPr>
        <p:spPr>
          <a:xfrm>
            <a:off x="1770483" y="466730"/>
            <a:ext cx="977148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</a:t>
            </a:r>
            <a:r>
              <a:rPr lang="ru-RU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ервая авторская выставка «Золотая береста – оберег мой на года» состоялась 9 апреля 2021 года в центре коми культуры Корткеросского района в селе </a:t>
            </a:r>
            <a:r>
              <a:rPr lang="ru-RU" sz="2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Кортерос</a:t>
            </a:r>
            <a:r>
              <a:rPr lang="ru-RU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116635F-CE94-08F0-AFDA-D0EF0B152A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12520" cy="68199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98E4846-7388-3902-0988-39B1B0E96B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4027" y="1954814"/>
            <a:ext cx="3234340" cy="4578096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3D6A38DB-AD82-FF21-754E-7EF1A61724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8395" y="1945031"/>
            <a:ext cx="3594143" cy="4568313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440056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130E03C-9A4B-FA66-6A54-1232890DEE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050"/>
            <a:ext cx="1112520" cy="68199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2F3FD9E-0E49-3271-4D9A-CD22C4C36D6A}"/>
              </a:ext>
            </a:extLst>
          </p:cNvPr>
          <p:cNvSpPr txBox="1"/>
          <p:nvPr/>
        </p:nvSpPr>
        <p:spPr>
          <a:xfrm>
            <a:off x="1817137" y="516304"/>
            <a:ext cx="9472904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</a:t>
            </a:r>
            <a:r>
              <a:rPr lang="ru-RU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етом 2022 года у Ии Николаевны уже проходит персональная выставка в музее села </a:t>
            </a:r>
            <a:r>
              <a:rPr lang="ru-RU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Выльгорт</a:t>
            </a:r>
            <a:r>
              <a:rPr lang="ru-RU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Эту выставку посетили не только жители села </a:t>
            </a:r>
            <a:r>
              <a:rPr lang="ru-RU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Выльгорт</a:t>
            </a:r>
            <a:r>
              <a:rPr lang="ru-RU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и города Сыктывкара, но и гости столицы из Башкирии, Чувашии и Перми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A3EF7EF2-5F1C-7453-E084-213FBAAF16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9983" y="2274623"/>
            <a:ext cx="4070531" cy="2308754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9E5896D-7285-34D1-F4CA-6C5C6A3D848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1688" y="2008301"/>
            <a:ext cx="2947223" cy="3944240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0AB7C21D-4D7D-6D7A-35E3-87AF7C7624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82506" y="2994737"/>
            <a:ext cx="2812653" cy="2957804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0314898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B7B835C-B2D5-C7FE-B245-64BF2F87D3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12520" cy="68199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9C4EC21-992C-3AA7-2910-83B7B6A19810}"/>
              </a:ext>
            </a:extLst>
          </p:cNvPr>
          <p:cNvSpPr txBox="1"/>
          <p:nvPr/>
        </p:nvSpPr>
        <p:spPr>
          <a:xfrm>
            <a:off x="1112520" y="465272"/>
            <a:ext cx="1054359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Стены её мастерской и дома украшают изумительные берестяные работы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4B225BD4-3BE1-935B-4619-586864B315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5862" y="1564300"/>
            <a:ext cx="6806593" cy="4828428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9511826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269</Words>
  <Application>Microsoft Office PowerPoint</Application>
  <PresentationFormat>Произвольный</PresentationFormat>
  <Paragraphs>33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Управление образования АМО ГО «Сыктывкар» Муниципальное учреждение дополнительного образования «Центр дополнительного образования детей №9» (МУДО «ЦДОД № 9»)  10-ая городская краеведческая конференция «Мой Сыктывкар»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Управление образования АМО ГО «Сыктывкар» Муниципальное учреждение дополнительного образования «Центр дополнительного образования детей №9» (МУДО «ЦДОД № 9»)  10-ая городская краеведческая конференция «Мой Сыктывкар»  </dc:title>
  <dc:creator>User</dc:creator>
  <cp:lastModifiedBy>Татьяна</cp:lastModifiedBy>
  <cp:revision>3</cp:revision>
  <dcterms:created xsi:type="dcterms:W3CDTF">2023-03-27T10:33:17Z</dcterms:created>
  <dcterms:modified xsi:type="dcterms:W3CDTF">2024-05-03T14:34:24Z</dcterms:modified>
</cp:coreProperties>
</file>